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</p:sldIdLst>
  <p:sldSz cx="9144000" cy="5143500" type="screen16x9"/>
  <p:notesSz cx="6858000" cy="9144000"/>
  <p:embeddedFontLst>
    <p:embeddedFont>
      <p:font typeface="Krona One" panose="020B0604020202020204" charset="0"/>
      <p:regular r:id="rId24"/>
    </p:embeddedFont>
    <p:embeddedFont>
      <p:font typeface="Lobster" panose="020B0604020202020204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lack" panose="00000A00000000000000" pitchFamily="2" charset="0"/>
      <p:bold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Montserrat Medium" panose="00000600000000000000" pitchFamily="2" charset="0"/>
      <p:regular r:id="rId34"/>
      <p:italic r:id="rId35"/>
    </p:embeddedFont>
    <p:embeddedFont>
      <p:font typeface="Montserrat SemiBold" panose="00000700000000000000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Medium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18ca45c7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18ca45c7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359e3d56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359e3d56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359e3d56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359e3d56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359e3d56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359e3d56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73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359e3d56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359e3d56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359e3d56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359e3d56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359e3d56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359e3d56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359e3d56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359e3d562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359e3d562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359e3d562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542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355aec8a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355aec8a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359e3d5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359e3d5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8ca45c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8ca45c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8ca45c7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18ca45c7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359e3d56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359e3d56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359e3d56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359e3d56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www.freepik.co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&amp; picture">
  <p:cSld name="CUSTOM_1_4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13225" y="3043225"/>
            <a:ext cx="3429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3">
  <p:cSld name="CUSTOM_6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2625" y="448056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5024125" y="1674047"/>
            <a:ext cx="34065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2"/>
          </p:nvPr>
        </p:nvSpPr>
        <p:spPr>
          <a:xfrm>
            <a:off x="713225" y="1674047"/>
            <a:ext cx="34065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722625" y="1435725"/>
            <a:ext cx="1607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4"/>
          </p:nvPr>
        </p:nvSpPr>
        <p:spPr>
          <a:xfrm>
            <a:off x="5021300" y="1437510"/>
            <a:ext cx="160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4">
  <p:cSld name="TITLE_AND_TWO_COLUMNS_2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4572006" y="2219924"/>
            <a:ext cx="3858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4572006" y="3581500"/>
            <a:ext cx="3858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3"/>
          </p:nvPr>
        </p:nvSpPr>
        <p:spPr>
          <a:xfrm>
            <a:off x="4572006" y="179930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4"/>
          </p:nvPr>
        </p:nvSpPr>
        <p:spPr>
          <a:xfrm>
            <a:off x="4572006" y="3160876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CUSTOM_6_2_1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4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5_1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709487" y="2812190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2"/>
          </p:nvPr>
        </p:nvSpPr>
        <p:spPr>
          <a:xfrm>
            <a:off x="2728437" y="2812190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4755775" y="2812190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4"/>
          </p:nvPr>
        </p:nvSpPr>
        <p:spPr>
          <a:xfrm>
            <a:off x="6779175" y="2812190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710237" y="3225986"/>
            <a:ext cx="16458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6"/>
          </p:nvPr>
        </p:nvSpPr>
        <p:spPr>
          <a:xfrm>
            <a:off x="2729187" y="3225986"/>
            <a:ext cx="16458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7"/>
          </p:nvPr>
        </p:nvSpPr>
        <p:spPr>
          <a:xfrm>
            <a:off x="4756525" y="3225986"/>
            <a:ext cx="16458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6779925" y="3225986"/>
            <a:ext cx="16458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9" hasCustomPrompt="1"/>
          </p:nvPr>
        </p:nvSpPr>
        <p:spPr>
          <a:xfrm>
            <a:off x="1272880" y="1864032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13" hasCustomPrompt="1"/>
          </p:nvPr>
        </p:nvSpPr>
        <p:spPr>
          <a:xfrm>
            <a:off x="5319184" y="1862518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14" hasCustomPrompt="1"/>
          </p:nvPr>
        </p:nvSpPr>
        <p:spPr>
          <a:xfrm>
            <a:off x="3296780" y="1864032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15" hasCustomPrompt="1"/>
          </p:nvPr>
        </p:nvSpPr>
        <p:spPr>
          <a:xfrm>
            <a:off x="7341583" y="1862518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CUSTOM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13225" y="3256100"/>
            <a:ext cx="2748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150" y="1128376"/>
            <a:ext cx="10338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6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3">
  <p:cSld name="CUSTOM_5_1_1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713487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2"/>
          </p:nvPr>
        </p:nvSpPr>
        <p:spPr>
          <a:xfrm>
            <a:off x="2733352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4760694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4"/>
          </p:nvPr>
        </p:nvSpPr>
        <p:spPr>
          <a:xfrm>
            <a:off x="6783175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5"/>
          </p:nvPr>
        </p:nvSpPr>
        <p:spPr>
          <a:xfrm>
            <a:off x="714237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2734102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7"/>
          </p:nvPr>
        </p:nvSpPr>
        <p:spPr>
          <a:xfrm>
            <a:off x="4761444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8"/>
          </p:nvPr>
        </p:nvSpPr>
        <p:spPr>
          <a:xfrm>
            <a:off x="6783925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5_1_2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1212425" y="3519127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2"/>
          </p:nvPr>
        </p:nvSpPr>
        <p:spPr>
          <a:xfrm>
            <a:off x="3750104" y="3519124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3"/>
          </p:nvPr>
        </p:nvSpPr>
        <p:spPr>
          <a:xfrm>
            <a:off x="6287575" y="3519124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4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5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6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7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8"/>
          </p:nvPr>
        </p:nvSpPr>
        <p:spPr>
          <a:xfrm>
            <a:off x="3750520" y="2164925"/>
            <a:ext cx="1643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9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3"/>
          </p:nvPr>
        </p:nvSpPr>
        <p:spPr>
          <a:xfrm>
            <a:off x="1212841" y="3938700"/>
            <a:ext cx="1643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4"/>
          </p:nvPr>
        </p:nvSpPr>
        <p:spPr>
          <a:xfrm>
            <a:off x="3750520" y="3938697"/>
            <a:ext cx="1643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5"/>
          </p:nvPr>
        </p:nvSpPr>
        <p:spPr>
          <a:xfrm>
            <a:off x="6287991" y="3938697"/>
            <a:ext cx="1643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 hasCustomPrompt="1"/>
          </p:nvPr>
        </p:nvSpPr>
        <p:spPr>
          <a:xfrm>
            <a:off x="713250" y="1516408"/>
            <a:ext cx="77175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2179500" y="3099092"/>
            <a:ext cx="4785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CUSTOM_1_4_1_1_1_2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 hasCustomPrompt="1"/>
          </p:nvPr>
        </p:nvSpPr>
        <p:spPr>
          <a:xfrm>
            <a:off x="1535778" y="539500"/>
            <a:ext cx="60726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1535622" y="1333921"/>
            <a:ext cx="60726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2" hasCustomPrompt="1"/>
          </p:nvPr>
        </p:nvSpPr>
        <p:spPr>
          <a:xfrm>
            <a:off x="1535778" y="1995839"/>
            <a:ext cx="60726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3"/>
          </p:nvPr>
        </p:nvSpPr>
        <p:spPr>
          <a:xfrm>
            <a:off x="1535622" y="2785308"/>
            <a:ext cx="60726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 hasCustomPrompt="1"/>
          </p:nvPr>
        </p:nvSpPr>
        <p:spPr>
          <a:xfrm>
            <a:off x="1535672" y="3417053"/>
            <a:ext cx="60726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5"/>
          </p:nvPr>
        </p:nvSpPr>
        <p:spPr>
          <a:xfrm>
            <a:off x="1535622" y="4201570"/>
            <a:ext cx="60726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CUSTOM_1_4_1_1_1_1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 hasCustomPrompt="1"/>
          </p:nvPr>
        </p:nvSpPr>
        <p:spPr>
          <a:xfrm>
            <a:off x="703825" y="524077"/>
            <a:ext cx="45105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703825" y="1281803"/>
            <a:ext cx="4510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2" hasCustomPrompt="1"/>
          </p:nvPr>
        </p:nvSpPr>
        <p:spPr>
          <a:xfrm>
            <a:off x="703825" y="1980416"/>
            <a:ext cx="45105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3"/>
          </p:nvPr>
        </p:nvSpPr>
        <p:spPr>
          <a:xfrm>
            <a:off x="703825" y="2738140"/>
            <a:ext cx="4510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 idx="4" hasCustomPrompt="1"/>
          </p:nvPr>
        </p:nvSpPr>
        <p:spPr>
          <a:xfrm>
            <a:off x="703825" y="3401629"/>
            <a:ext cx="45105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5"/>
          </p:nvPr>
        </p:nvSpPr>
        <p:spPr>
          <a:xfrm>
            <a:off x="703825" y="4159353"/>
            <a:ext cx="4510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Picture">
  <p:cSld name="MAIN_POINT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713225" y="1509900"/>
            <a:ext cx="3061800" cy="21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TITLE_ONLY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713189" y="1256475"/>
            <a:ext cx="27459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711650" y="2313353"/>
            <a:ext cx="2745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TITLE_ONLY_1_1_1_2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687125" y="1682500"/>
            <a:ext cx="2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5687125" y="2313433"/>
            <a:ext cx="2743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6">
  <p:cSld name="TITLE_ONLY_1_1_1_3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713188" y="1683900"/>
            <a:ext cx="274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711650" y="2313429"/>
            <a:ext cx="27447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035450" y="448050"/>
            <a:ext cx="43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3_1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720400" y="539500"/>
            <a:ext cx="38589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6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1"/>
          </p:nvPr>
        </p:nvSpPr>
        <p:spPr>
          <a:xfrm>
            <a:off x="720400" y="1858265"/>
            <a:ext cx="29298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5"/>
          <p:cNvSpPr txBox="1"/>
          <p:nvPr/>
        </p:nvSpPr>
        <p:spPr>
          <a:xfrm>
            <a:off x="720400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</a:t>
            </a:r>
            <a:r>
              <a:rPr lang="en" sz="11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Stories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219225" y="1972943"/>
            <a:ext cx="42228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5667975" y="3250064"/>
            <a:ext cx="27627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2" hasCustomPrompt="1"/>
          </p:nvPr>
        </p:nvSpPr>
        <p:spPr>
          <a:xfrm>
            <a:off x="7209904" y="1143000"/>
            <a:ext cx="10332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126975" y="975725"/>
            <a:ext cx="5824500" cy="18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Welcome To </a:t>
            </a:r>
            <a:r>
              <a:rPr lang="en" sz="7500"/>
              <a:t>DIGI</a:t>
            </a:r>
            <a:r>
              <a:rPr lang="en" sz="7500">
                <a:solidFill>
                  <a:srgbClr val="FF9900"/>
                </a:solidFill>
              </a:rPr>
              <a:t>TEKISI</a:t>
            </a:r>
            <a:endParaRPr sz="7500">
              <a:solidFill>
                <a:srgbClr val="FF9900"/>
              </a:solidFill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"/>
          </p:nvPr>
        </p:nvSpPr>
        <p:spPr>
          <a:xfrm>
            <a:off x="1393875" y="3258125"/>
            <a:ext cx="5014800" cy="1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latin typeface="Krona One"/>
                <a:ea typeface="Krona One"/>
                <a:cs typeface="Krona One"/>
                <a:sym typeface="Krona One"/>
              </a:rPr>
              <a:t>Where all your navigation problems are resolved</a:t>
            </a:r>
            <a:endParaRPr sz="2200"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475" y="192025"/>
            <a:ext cx="2325250" cy="44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subTitle" idx="1"/>
          </p:nvPr>
        </p:nvSpPr>
        <p:spPr>
          <a:xfrm>
            <a:off x="308062" y="2595675"/>
            <a:ext cx="30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Analysis and Design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1147938" y="1304925"/>
            <a:ext cx="1124700" cy="112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title" idx="5"/>
          </p:nvPr>
        </p:nvSpPr>
        <p:spPr>
          <a:xfrm>
            <a:off x="1445436" y="16050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9900"/>
                </a:solidFill>
              </a:rPr>
              <a:t>1</a:t>
            </a:r>
            <a:endParaRPr sz="3800">
              <a:solidFill>
                <a:srgbClr val="FF9900"/>
              </a:solidFill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275" y="410700"/>
            <a:ext cx="4235549" cy="43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>
            <a:spLocks noGrp="1"/>
          </p:cNvSpPr>
          <p:nvPr>
            <p:ph type="subTitle" idx="1"/>
          </p:nvPr>
        </p:nvSpPr>
        <p:spPr>
          <a:xfrm>
            <a:off x="119650" y="2617450"/>
            <a:ext cx="343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System and UI Design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1224138" y="1304925"/>
            <a:ext cx="1124700" cy="112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title" idx="5"/>
          </p:nvPr>
        </p:nvSpPr>
        <p:spPr>
          <a:xfrm>
            <a:off x="1521636" y="16050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9900"/>
                </a:solidFill>
              </a:rPr>
              <a:t>2</a:t>
            </a:r>
            <a:endParaRPr sz="3800">
              <a:solidFill>
                <a:srgbClr val="FF9900"/>
              </a:solidFill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950" y="199950"/>
            <a:ext cx="2127975" cy="40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750" y="1018325"/>
            <a:ext cx="2127975" cy="35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subTitle" idx="1"/>
          </p:nvPr>
        </p:nvSpPr>
        <p:spPr>
          <a:xfrm>
            <a:off x="98075" y="2441250"/>
            <a:ext cx="44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Implementation of UI and Database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317" name="Google Shape;317;p47"/>
          <p:cNvSpPr/>
          <p:nvPr/>
        </p:nvSpPr>
        <p:spPr>
          <a:xfrm>
            <a:off x="1757538" y="1228725"/>
            <a:ext cx="1124700" cy="112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318" name="Google Shape;318;p47"/>
          <p:cNvSpPr txBox="1">
            <a:spLocks noGrp="1"/>
          </p:cNvSpPr>
          <p:nvPr>
            <p:ph type="title" idx="5"/>
          </p:nvPr>
        </p:nvSpPr>
        <p:spPr>
          <a:xfrm>
            <a:off x="2055036" y="15288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3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875" y="-279150"/>
            <a:ext cx="5254524" cy="53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subTitle" idx="1"/>
          </p:nvPr>
        </p:nvSpPr>
        <p:spPr>
          <a:xfrm>
            <a:off x="-115285" y="2151690"/>
            <a:ext cx="44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rgbClr val="FF9900"/>
                </a:solidFill>
              </a:rPr>
              <a:t>API Documentation</a:t>
            </a:r>
            <a:endParaRPr sz="3600" dirty="0">
              <a:solidFill>
                <a:srgbClr val="FF9900"/>
              </a:solidFill>
            </a:endParaRPr>
          </a:p>
        </p:txBody>
      </p:sp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371B8F-DAB3-4DBE-A4B4-17FC381C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595" y="12875"/>
            <a:ext cx="48691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subTitle" idx="1"/>
          </p:nvPr>
        </p:nvSpPr>
        <p:spPr>
          <a:xfrm>
            <a:off x="406950" y="2672975"/>
            <a:ext cx="367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Testing and Deployment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1376538" y="1381125"/>
            <a:ext cx="1124700" cy="1124700"/>
          </a:xfrm>
          <a:prstGeom prst="ellipse">
            <a:avLst/>
          </a:pr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title" idx="5"/>
          </p:nvPr>
        </p:nvSpPr>
        <p:spPr>
          <a:xfrm>
            <a:off x="1674036" y="16812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4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 rotWithShape="1">
          <a:blip r:embed="rId4">
            <a:alphaModFix/>
          </a:blip>
          <a:srcRect b="6985"/>
          <a:stretch/>
        </p:blipFill>
        <p:spPr>
          <a:xfrm>
            <a:off x="4726825" y="305300"/>
            <a:ext cx="3582326" cy="44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1212400" y="935126"/>
            <a:ext cx="1192200" cy="119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-48000" y="2368375"/>
            <a:ext cx="38574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Dealing With Pitfalls</a:t>
            </a:r>
            <a:endParaRPr sz="3400">
              <a:solidFill>
                <a:srgbClr val="FF9900"/>
              </a:solidFill>
            </a:endParaRPr>
          </a:p>
        </p:txBody>
      </p:sp>
      <p:sp>
        <p:nvSpPr>
          <p:cNvPr id="336" name="Google Shape;336;p49"/>
          <p:cNvSpPr txBox="1">
            <a:spLocks noGrp="1"/>
          </p:cNvSpPr>
          <p:nvPr>
            <p:ph type="title" idx="2"/>
          </p:nvPr>
        </p:nvSpPr>
        <p:spPr>
          <a:xfrm>
            <a:off x="1290150" y="1204576"/>
            <a:ext cx="10338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3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425" y="659897"/>
            <a:ext cx="3857399" cy="385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Some Pitfalls faced during process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344" name="Google Shape;344;p50"/>
          <p:cNvSpPr txBox="1">
            <a:spLocks noGrp="1"/>
          </p:cNvSpPr>
          <p:nvPr>
            <p:ph type="subTitle" idx="1"/>
          </p:nvPr>
        </p:nvSpPr>
        <p:spPr>
          <a:xfrm>
            <a:off x="1915476" y="1958400"/>
            <a:ext cx="2625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Difficulty working with React Native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50"/>
          <p:cNvSpPr txBox="1">
            <a:spLocks noGrp="1"/>
          </p:cNvSpPr>
          <p:nvPr>
            <p:ph type="subTitle" idx="3"/>
          </p:nvPr>
        </p:nvSpPr>
        <p:spPr>
          <a:xfrm>
            <a:off x="5839601" y="1958400"/>
            <a:ext cx="2625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Insufficient synergy between frontend and backend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50"/>
          <p:cNvSpPr txBox="1">
            <a:spLocks noGrp="1"/>
          </p:cNvSpPr>
          <p:nvPr>
            <p:ph type="subTitle" idx="5"/>
          </p:nvPr>
        </p:nvSpPr>
        <p:spPr>
          <a:xfrm>
            <a:off x="1888176" y="3342850"/>
            <a:ext cx="2875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Uneven experience in different technologies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7"/>
          </p:nvPr>
        </p:nvSpPr>
        <p:spPr>
          <a:xfrm>
            <a:off x="5839600" y="3547750"/>
            <a:ext cx="3304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No foreign key implementation in Planet Scale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4859777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0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0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0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title" idx="15"/>
          </p:nvPr>
        </p:nvSpPr>
        <p:spPr>
          <a:xfrm>
            <a:off x="50322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How we overcame them!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362" name="Google Shape;362;p51"/>
          <p:cNvSpPr txBox="1">
            <a:spLocks noGrp="1"/>
          </p:cNvSpPr>
          <p:nvPr>
            <p:ph type="subTitle" idx="1"/>
          </p:nvPr>
        </p:nvSpPr>
        <p:spPr>
          <a:xfrm>
            <a:off x="1915476" y="1997900"/>
            <a:ext cx="2625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8FAFB"/>
                </a:solidFill>
              </a:rPr>
              <a:t>Used React in place of React Native</a:t>
            </a:r>
            <a:endParaRPr>
              <a:solidFill>
                <a:srgbClr val="F8FAFB"/>
              </a:solidFill>
            </a:endParaRPr>
          </a:p>
        </p:txBody>
      </p:sp>
      <p:sp>
        <p:nvSpPr>
          <p:cNvPr id="363" name="Google Shape;363;p51"/>
          <p:cNvSpPr txBox="1">
            <a:spLocks noGrp="1"/>
          </p:cNvSpPr>
          <p:nvPr>
            <p:ph type="subTitle" idx="3"/>
          </p:nvPr>
        </p:nvSpPr>
        <p:spPr>
          <a:xfrm>
            <a:off x="5839601" y="2100350"/>
            <a:ext cx="2625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Used Swagger Documentation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4" name="Google Shape;364;p51"/>
          <p:cNvSpPr txBox="1">
            <a:spLocks noGrp="1"/>
          </p:cNvSpPr>
          <p:nvPr>
            <p:ph type="subTitle" idx="5"/>
          </p:nvPr>
        </p:nvSpPr>
        <p:spPr>
          <a:xfrm>
            <a:off x="1964376" y="3342850"/>
            <a:ext cx="2875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Placed member on team that matched their skill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51"/>
          <p:cNvSpPr txBox="1">
            <a:spLocks noGrp="1"/>
          </p:cNvSpPr>
          <p:nvPr>
            <p:ph type="subTitle" idx="7"/>
          </p:nvPr>
        </p:nvSpPr>
        <p:spPr>
          <a:xfrm>
            <a:off x="5839600" y="3547750"/>
            <a:ext cx="3304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Used Supabase and Postgres in place of Planetscale and MySql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1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1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1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>
            <a:off x="1212400" y="935126"/>
            <a:ext cx="1192200" cy="119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2"/>
          <p:cNvSpPr txBox="1">
            <a:spLocks noGrp="1"/>
          </p:cNvSpPr>
          <p:nvPr>
            <p:ph type="title"/>
          </p:nvPr>
        </p:nvSpPr>
        <p:spPr>
          <a:xfrm>
            <a:off x="561600" y="2292175"/>
            <a:ext cx="31395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Conclusion</a:t>
            </a:r>
            <a:endParaRPr sz="3400">
              <a:solidFill>
                <a:srgbClr val="FF9900"/>
              </a:solidFill>
            </a:endParaRPr>
          </a:p>
        </p:txBody>
      </p:sp>
      <p:sp>
        <p:nvSpPr>
          <p:cNvPr id="381" name="Google Shape;381;p52"/>
          <p:cNvSpPr txBox="1">
            <a:spLocks noGrp="1"/>
          </p:cNvSpPr>
          <p:nvPr>
            <p:ph type="title" idx="2"/>
          </p:nvPr>
        </p:nvSpPr>
        <p:spPr>
          <a:xfrm>
            <a:off x="1290150" y="1204576"/>
            <a:ext cx="10338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4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325" y="332475"/>
            <a:ext cx="4232600" cy="41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/>
          <p:nvPr/>
        </p:nvSpPr>
        <p:spPr>
          <a:xfrm>
            <a:off x="767350" y="100550"/>
            <a:ext cx="7659000" cy="443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9900"/>
          </a:solidFill>
          <a:ln w="9525" cap="flat" cmpd="sng">
            <a:solidFill>
              <a:srgbClr val="F8FA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"Developing a mobile app is a journey that requires a combination of creativity, technical expertise, and perseverance. Along the way, there will be pitfalls and challenges to overcome, but with careful planning, diligent execution, and a commitment to quality, the end result can be a truly transformative product that delights users and delivers tangible value to the world."</a:t>
            </a: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53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-16400" y="1105975"/>
            <a:ext cx="4055100" cy="23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9900"/>
                </a:solidFill>
              </a:rPr>
              <a:t>What started as barely an Idea!</a:t>
            </a:r>
            <a:endParaRPr sz="4800">
              <a:solidFill>
                <a:srgbClr val="FF9900"/>
              </a:solidFill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3133">
            <a:off x="4850721" y="768291"/>
            <a:ext cx="3449257" cy="364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3"/>
          <p:cNvPicPr preferRelativeResize="0"/>
          <p:nvPr/>
        </p:nvPicPr>
        <p:blipFill rotWithShape="1">
          <a:blip r:embed="rId5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94D1D-EBAE-47C9-A16C-D2D257FE66C4}"/>
              </a:ext>
            </a:extLst>
          </p:cNvPr>
          <p:cNvSpPr txBox="1"/>
          <p:nvPr/>
        </p:nvSpPr>
        <p:spPr>
          <a:xfrm>
            <a:off x="352693" y="444136"/>
            <a:ext cx="7302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Demo</a:t>
            </a:r>
          </a:p>
        </p:txBody>
      </p:sp>
      <p:pic>
        <p:nvPicPr>
          <p:cNvPr id="3" name="VID-20230619-WA0014">
            <a:hlinkClick r:id="" action="ppaction://media"/>
            <a:extLst>
              <a:ext uri="{FF2B5EF4-FFF2-40B4-BE49-F238E27FC236}">
                <a16:creationId xmlns:a16="http://schemas.microsoft.com/office/drawing/2014/main" id="{E58FC19E-6FB8-4127-9856-17D012D093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17520" y="0"/>
            <a:ext cx="3618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/>
        </p:nvSpPr>
        <p:spPr>
          <a:xfrm rot="204">
            <a:off x="2103825" y="172725"/>
            <a:ext cx="5055600" cy="4767600"/>
          </a:xfrm>
          <a:prstGeom prst="hear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4"/>
          <p:cNvSpPr txBox="1"/>
          <p:nvPr/>
        </p:nvSpPr>
        <p:spPr>
          <a:xfrm>
            <a:off x="2860475" y="1470425"/>
            <a:ext cx="3407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THANK</a:t>
            </a:r>
            <a:endParaRPr sz="5400"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 YOU </a:t>
            </a:r>
            <a:endParaRPr sz="5400"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396" name="Google Shape;396;p54"/>
          <p:cNvCxnSpPr/>
          <p:nvPr/>
        </p:nvCxnSpPr>
        <p:spPr>
          <a:xfrm>
            <a:off x="3675825" y="3455775"/>
            <a:ext cx="1998600" cy="0"/>
          </a:xfrm>
          <a:prstGeom prst="straightConnector1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7" name="Google Shape;397;p54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161650" y="1048840"/>
            <a:ext cx="4930500" cy="31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9900"/>
                </a:solidFill>
              </a:rPr>
              <a:t>Quickly became an MVP ready for testing</a:t>
            </a:r>
            <a:endParaRPr sz="4800">
              <a:solidFill>
                <a:srgbClr val="FF9900"/>
              </a:solidFill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275" y="185100"/>
            <a:ext cx="2393625" cy="46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753050" y="4950625"/>
            <a:ext cx="1342725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140500" y="1586100"/>
            <a:ext cx="4548900" cy="21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We are here to walk you through our process. Let us ride along!</a:t>
            </a:r>
            <a:endParaRPr sz="3600">
              <a:solidFill>
                <a:srgbClr val="FF9900"/>
              </a:solidFill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8947">
            <a:off x="4919125" y="24400"/>
            <a:ext cx="4225674" cy="48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713250" y="2194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9900"/>
                </a:solidFill>
              </a:rPr>
              <a:t>Overview of Presentation</a:t>
            </a:r>
            <a:endParaRPr sz="3100">
              <a:solidFill>
                <a:srgbClr val="FF9900"/>
              </a:solidFill>
            </a:endParaRPr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Idea Generation and Planning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22" name="Google Shape;222;p40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do we plan on doing and how?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Development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24" name="Google Shape;224;p40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 got from idea to product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40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Pitfalls and how we overcame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26" name="Google Shape;226;p40"/>
          <p:cNvSpPr txBox="1">
            <a:spLocks noGrp="1"/>
          </p:cNvSpPr>
          <p:nvPr>
            <p:ph type="subTitle" idx="6"/>
          </p:nvPr>
        </p:nvSpPr>
        <p:spPr>
          <a:xfrm>
            <a:off x="1962565" y="3771707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are some of the pitfalls we faced? How did we come out on top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Conclusion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28" name="Google Shape;228;p40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do we make of all these?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0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0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/>
          <p:nvPr/>
        </p:nvSpPr>
        <p:spPr>
          <a:xfrm>
            <a:off x="1288600" y="858926"/>
            <a:ext cx="1192200" cy="119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180600" y="2215975"/>
            <a:ext cx="38574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9900"/>
                </a:solidFill>
              </a:rPr>
              <a:t>Idea Generation and Planning</a:t>
            </a:r>
            <a:endParaRPr sz="3300">
              <a:solidFill>
                <a:srgbClr val="FF9900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title" idx="2"/>
          </p:nvPr>
        </p:nvSpPr>
        <p:spPr>
          <a:xfrm>
            <a:off x="1366350" y="1128376"/>
            <a:ext cx="10338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1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540300"/>
            <a:ext cx="3954075" cy="38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713225" y="2956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This entire process involved the following steps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</a:rPr>
              <a:t>Preparation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</a:rPr>
              <a:t>Incubation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4"/>
          </p:nvPr>
        </p:nvSpPr>
        <p:spPr>
          <a:xfrm>
            <a:off x="714706" y="32700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Involves gathering information, researching, and defining the  challenge that you want to solve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2F2F2"/>
                </a:solidFill>
              </a:rPr>
              <a:t>Dwelling on ideas to come up with something substantial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</a:rPr>
              <a:t>Ideation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Involves generating and evaluating potential solutions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4010005" y="1565275"/>
            <a:ext cx="1124700" cy="1124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6684005" y="1565275"/>
            <a:ext cx="1124700" cy="1124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1335306" y="1565275"/>
            <a:ext cx="1124700" cy="1124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61" name="Google Shape;261;p42"/>
          <p:cNvSpPr txBox="1">
            <a:spLocks noGrp="1"/>
          </p:cNvSpPr>
          <p:nvPr>
            <p:ph type="title" idx="7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/>
          <p:nvPr/>
        </p:nvSpPr>
        <p:spPr>
          <a:xfrm>
            <a:off x="831400" y="858926"/>
            <a:ext cx="1192200" cy="1192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256800" y="2215975"/>
            <a:ext cx="38574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Development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1" name="Google Shape;271;p43"/>
          <p:cNvSpPr txBox="1">
            <a:spLocks noGrp="1"/>
          </p:cNvSpPr>
          <p:nvPr>
            <p:ph type="title" idx="2"/>
          </p:nvPr>
        </p:nvSpPr>
        <p:spPr>
          <a:xfrm>
            <a:off x="909150" y="1128376"/>
            <a:ext cx="10338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175" y="463775"/>
            <a:ext cx="4273151" cy="427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 rotWithShape="1">
          <a:blip r:embed="rId4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4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>
            <a:spLocks noGrp="1"/>
          </p:cNvSpPr>
          <p:nvPr>
            <p:ph type="title"/>
          </p:nvPr>
        </p:nvSpPr>
        <p:spPr>
          <a:xfrm>
            <a:off x="637050" y="3718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Overview of Development Process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9" name="Google Shape;279;p44"/>
          <p:cNvSpPr txBox="1">
            <a:spLocks noGrp="1"/>
          </p:cNvSpPr>
          <p:nvPr>
            <p:ph type="subTitle" idx="1"/>
          </p:nvPr>
        </p:nvSpPr>
        <p:spPr>
          <a:xfrm>
            <a:off x="1915476" y="1958400"/>
            <a:ext cx="2625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2F2F2"/>
                </a:solidFill>
              </a:rPr>
              <a:t>Analysis of Design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280" name="Google Shape;280;p44"/>
          <p:cNvSpPr txBox="1">
            <a:spLocks noGrp="1"/>
          </p:cNvSpPr>
          <p:nvPr>
            <p:ph type="subTitle" idx="3"/>
          </p:nvPr>
        </p:nvSpPr>
        <p:spPr>
          <a:xfrm>
            <a:off x="5839601" y="1958400"/>
            <a:ext cx="2625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System &amp; UI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44"/>
          <p:cNvSpPr txBox="1">
            <a:spLocks noGrp="1"/>
          </p:cNvSpPr>
          <p:nvPr>
            <p:ph type="subTitle" idx="5"/>
          </p:nvPr>
        </p:nvSpPr>
        <p:spPr>
          <a:xfrm>
            <a:off x="1970689" y="3342850"/>
            <a:ext cx="2690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Implementation of UI and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7"/>
          </p:nvPr>
        </p:nvSpPr>
        <p:spPr>
          <a:xfrm>
            <a:off x="5827050" y="3338050"/>
            <a:ext cx="3304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Testing and Deployment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4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4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4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3">
            <a:alphaModFix/>
          </a:blip>
          <a:srcRect l="16277" t="43762" r="16899" b="45197"/>
          <a:stretch/>
        </p:blipFill>
        <p:spPr>
          <a:xfrm>
            <a:off x="7683100" y="4941250"/>
            <a:ext cx="1412675" cy="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339</Words>
  <Application>Microsoft Office PowerPoint</Application>
  <PresentationFormat>On-screen Show (16:9)</PresentationFormat>
  <Paragraphs>77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Lobster</vt:lpstr>
      <vt:lpstr>Montserrat</vt:lpstr>
      <vt:lpstr>Montserrat SemiBold</vt:lpstr>
      <vt:lpstr>Montserrat Medium</vt:lpstr>
      <vt:lpstr>Montserrat ExtraBold</vt:lpstr>
      <vt:lpstr>Arial</vt:lpstr>
      <vt:lpstr>Montserrat Black</vt:lpstr>
      <vt:lpstr>Roboto Medium</vt:lpstr>
      <vt:lpstr>Krona One</vt:lpstr>
      <vt:lpstr>Roboto</vt:lpstr>
      <vt:lpstr>Startup Slide Deck by Slidesgo</vt:lpstr>
      <vt:lpstr>Welcome To DIGITEKISI</vt:lpstr>
      <vt:lpstr>What started as barely an Idea!</vt:lpstr>
      <vt:lpstr>Quickly became an MVP ready for testing</vt:lpstr>
      <vt:lpstr>We are here to walk you through our process. Let us ride along!</vt:lpstr>
      <vt:lpstr>Overview of Presentation</vt:lpstr>
      <vt:lpstr>Idea Generation and Planning</vt:lpstr>
      <vt:lpstr>This entire process involved the following steps</vt:lpstr>
      <vt:lpstr>Development</vt:lpstr>
      <vt:lpstr>Overview of Development Process</vt:lpstr>
      <vt:lpstr>1</vt:lpstr>
      <vt:lpstr>2</vt:lpstr>
      <vt:lpstr>3</vt:lpstr>
      <vt:lpstr>PowerPoint Presentation</vt:lpstr>
      <vt:lpstr>4</vt:lpstr>
      <vt:lpstr>Dealing With Pitfalls</vt:lpstr>
      <vt:lpstr>Some Pitfalls faced during process</vt:lpstr>
      <vt:lpstr>How we overcame them!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DIGITEKISI</dc:title>
  <cp:lastModifiedBy>Bebongnchu Yannick</cp:lastModifiedBy>
  <cp:revision>3</cp:revision>
  <dcterms:modified xsi:type="dcterms:W3CDTF">2023-06-19T09:47:01Z</dcterms:modified>
</cp:coreProperties>
</file>